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12" r:id="rId1"/>
  </p:sldMasterIdLst>
  <p:notesMasterIdLst>
    <p:notesMasterId r:id="rId12"/>
  </p:notesMasterIdLst>
  <p:handoutMasterIdLst>
    <p:handoutMasterId r:id="rId13"/>
  </p:handoutMasterIdLst>
  <p:sldIdLst>
    <p:sldId id="256" r:id="rId2"/>
    <p:sldId id="260" r:id="rId3"/>
    <p:sldId id="257" r:id="rId4"/>
    <p:sldId id="265" r:id="rId5"/>
    <p:sldId id="258" r:id="rId6"/>
    <p:sldId id="266" r:id="rId7"/>
    <p:sldId id="259" r:id="rId8"/>
    <p:sldId id="267" r:id="rId9"/>
    <p:sldId id="264" r:id="rId10"/>
    <p:sldId id="268" r:id="rId11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88" y="6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8" d="100"/>
          <a:sy n="48" d="100"/>
        </p:scale>
        <p:origin x="-2418" y="-102"/>
      </p:cViewPr>
      <p:guideLst>
        <p:guide orient="horz" pos="2880"/>
        <p:guide pos="216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1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5F116A35-E5EC-4A5D-BD95-835EDFDE8EC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724494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D1DE7080-D8A1-44EB-98E3-EF449EB463B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507404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536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7412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209A228-18A7-4E66-9219-2E0FE56AFAF4}" type="slidenum">
              <a:rPr lang="zh-TW" altLang="en-US" smtClean="0"/>
              <a:pPr>
                <a:defRPr/>
              </a:pPr>
              <a:t>1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2457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24580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r" eaLnBrk="1" hangingPunct="1"/>
            <a:fld id="{9C15BB88-7CB3-4C06-9AA8-40C5D59EEDD1}" type="slidenum">
              <a:rPr lang="zh-TW" altLang="en-US" sz="1200"/>
              <a:pPr algn="r" eaLnBrk="1" hangingPunct="1"/>
              <a:t>10</a:t>
            </a:fld>
            <a:endParaRPr lang="en-US" altLang="zh-TW" sz="120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638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8436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2339E0DA-3978-44D7-BFDF-E6D64A323F19}" type="slidenum">
              <a:rPr lang="zh-TW" altLang="en-US" smtClean="0"/>
              <a:pPr>
                <a:defRPr/>
              </a:pPr>
              <a:t>2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741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9460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94B7957-9BEB-400C-8D0B-6D4693B1798C}" type="slidenum">
              <a:rPr lang="zh-TW" altLang="en-US" smtClean="0"/>
              <a:pPr>
                <a:defRPr/>
              </a:pPr>
              <a:t>3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843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8436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r" eaLnBrk="1" hangingPunct="1"/>
            <a:fld id="{F07C78D0-D7BC-46CA-8C6B-8EC2470ED554}" type="slidenum">
              <a:rPr lang="zh-TW" altLang="en-US" sz="1200"/>
              <a:pPr algn="r" eaLnBrk="1" hangingPunct="1"/>
              <a:t>4</a:t>
            </a:fld>
            <a:endParaRPr lang="en-US" altLang="zh-TW" sz="120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945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21508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FED0E54B-E9BE-4F39-B6FE-F7B50797799C}" type="slidenum">
              <a:rPr lang="zh-TW" altLang="en-US" smtClean="0"/>
              <a:pPr>
                <a:defRPr/>
              </a:pPr>
              <a:t>5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20484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r" eaLnBrk="1" hangingPunct="1"/>
            <a:fld id="{56284E55-7BEE-4AFF-B54D-D7A3826A1EB9}" type="slidenum">
              <a:rPr lang="zh-TW" altLang="en-US" sz="1200"/>
              <a:pPr algn="r" eaLnBrk="1" hangingPunct="1"/>
              <a:t>6</a:t>
            </a:fld>
            <a:endParaRPr lang="en-US" altLang="zh-TW" sz="120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2150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23556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6922844C-DF8D-4A90-8FB7-70835DDB1325}" type="slidenum">
              <a:rPr lang="zh-TW" altLang="en-US" smtClean="0"/>
              <a:pPr>
                <a:defRPr/>
              </a:pPr>
              <a:t>7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2253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22532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r" eaLnBrk="1" hangingPunct="1"/>
            <a:fld id="{D20A401C-1A1B-4237-B052-77CAF3264AEA}" type="slidenum">
              <a:rPr lang="zh-TW" altLang="en-US" sz="1200"/>
              <a:pPr algn="r" eaLnBrk="1" hangingPunct="1"/>
              <a:t>8</a:t>
            </a:fld>
            <a:endParaRPr lang="en-US" altLang="zh-TW" sz="120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23556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r" eaLnBrk="1" hangingPunct="1"/>
            <a:fld id="{50A98ACD-5DDB-4B1B-AD86-47CFDF316191}" type="slidenum">
              <a:rPr lang="zh-TW" altLang="en-US" sz="1200"/>
              <a:pPr algn="r" eaLnBrk="1" hangingPunct="1"/>
              <a:t>9</a:t>
            </a:fld>
            <a:endParaRPr lang="en-US" altLang="zh-TW" sz="120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46872276"/>
      </p:ext>
    </p:extLst>
  </p:cSld>
  <p:clrMapOvr>
    <a:masterClrMapping/>
  </p:clrMapOvr>
  <p:hf sldNum="0" hd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8"/>
          <p:cNvSpPr>
            <a:spLocks noGrp="1" noChangeArrowheads="1"/>
          </p:cNvSpPr>
          <p:nvPr>
            <p:ph type="dt" sz="half" idx="10"/>
          </p:nvPr>
        </p:nvSpPr>
        <p:spPr>
          <a:xfrm>
            <a:off x="455614" y="4681538"/>
            <a:ext cx="3216275" cy="355997"/>
          </a:xfrm>
          <a:prstGeom prst="rect">
            <a:avLst/>
          </a:prstGeom>
        </p:spPr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r>
              <a:rPr lang="en-US" altLang="zh-TW"/>
              <a:t>Hymnary </a:t>
            </a:r>
            <a:r>
              <a:rPr lang="zh-TW" altLang="en-US"/>
              <a:t>聖徒詩歌 </a:t>
            </a:r>
            <a:r>
              <a:rPr lang="en-US" altLang="zh-TW"/>
              <a:t>- Testimony Publication</a:t>
            </a:r>
            <a:endParaRPr lang="zh-TW" altLang="en-US"/>
          </a:p>
        </p:txBody>
      </p:sp>
      <p:sp>
        <p:nvSpPr>
          <p:cNvPr id="3" name="Rectangle 69"/>
          <p:cNvSpPr>
            <a:spLocks noGrp="1" noChangeArrowheads="1"/>
          </p:cNvSpPr>
          <p:nvPr>
            <p:ph type="ftr" sz="quarter" idx="11"/>
          </p:nvPr>
        </p:nvSpPr>
        <p:spPr>
          <a:xfrm>
            <a:off x="5616576" y="4650582"/>
            <a:ext cx="3038475" cy="355997"/>
          </a:xfrm>
          <a:prstGeom prst="rect">
            <a:avLst/>
          </a:prstGeom>
        </p:spPr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r>
              <a:rPr lang="en-US" altLang="zh-TW"/>
              <a:t>Christian Assembly of San Gabriel Valley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768843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55096" y="4803998"/>
            <a:ext cx="3581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迦福市基督徒聚會</a:t>
            </a:r>
            <a:endParaRPr lang="zh-CN" altLang="en-US" sz="1200" dirty="0">
              <a:latin typeface="Times New Roman" charset="0"/>
              <a:ea typeface="宋体" charset="-122"/>
              <a:cs typeface="Arial" charset="0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  <a:cs typeface="Arial" charset="0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17" r:id="rId1"/>
    <p:sldLayoutId id="2147483718" r:id="rId2"/>
  </p:sldLayoutIdLst>
  <p:hf sldNum="0" hdr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879562"/>
            <a:ext cx="9144000" cy="32316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 eaLnBrk="1" hangingPunct="1"/>
            <a:r>
              <a:rPr lang="zh-TW" altLang="en-US" dirty="0"/>
              <a:t>喜樂湧流有如河海，自從主賜保惠師；</a:t>
            </a:r>
          </a:p>
          <a:p>
            <a:pPr algn="ctr" eaLnBrk="1" hangingPunct="1"/>
            <a:r>
              <a:rPr lang="en-US" altLang="zh-TW" sz="2800" dirty="0"/>
              <a:t>Joys are flowing like a river,</a:t>
            </a:r>
          </a:p>
          <a:p>
            <a:pPr algn="ctr" eaLnBrk="1" hangingPunct="1"/>
            <a:r>
              <a:rPr lang="en-US" altLang="zh-TW" sz="2800" dirty="0"/>
              <a:t>Since the Comforter has come;</a:t>
            </a:r>
          </a:p>
          <a:p>
            <a:pPr algn="ctr" eaLnBrk="1" hangingPunct="1"/>
            <a:r>
              <a:rPr lang="zh-TW" altLang="en-US" dirty="0"/>
              <a:t>祂是永遠與我同在，祂以我心作居室。</a:t>
            </a:r>
          </a:p>
          <a:p>
            <a:pPr algn="ctr" eaLnBrk="1" hangingPunct="1"/>
            <a:r>
              <a:rPr lang="en-US" altLang="zh-TW" sz="2800" dirty="0"/>
              <a:t>He abides with us forever,</a:t>
            </a:r>
          </a:p>
          <a:p>
            <a:pPr algn="ctr" eaLnBrk="1" hangingPunct="1"/>
            <a:r>
              <a:rPr lang="en-US" altLang="zh-TW" sz="2800" dirty="0"/>
              <a:t>Makes the trusting heart His home.</a:t>
            </a:r>
          </a:p>
          <a:p>
            <a:pPr algn="ctr" eaLnBrk="1" hangingPunct="1"/>
            <a:endParaRPr lang="en-US" altLang="zh-TW" sz="2800" dirty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51470"/>
            <a:ext cx="9144000" cy="720080"/>
          </a:xfrm>
          <a:prstGeom prst="rect">
            <a:avLst/>
          </a:prstGeom>
        </p:spPr>
        <p:txBody>
          <a:bodyPr/>
          <a:lstStyle/>
          <a:p>
            <a:pPr indent="-381000">
              <a:lnSpc>
                <a:spcPct val="90000"/>
              </a:lnSpc>
              <a:spcBef>
                <a:spcPts val="0"/>
              </a:spcBef>
              <a:defRPr/>
            </a:pPr>
            <a:r>
              <a:rPr lang="en-US" altLang="zh-TW" sz="2800" b="1" dirty="0">
                <a:latin typeface="Arial Narrow" panose="020B0606020202030204" pitchFamily="34" charset="0"/>
                <a:ea typeface="新細明體" pitchFamily="18" charset="-120"/>
              </a:rPr>
              <a:t>H</a:t>
            </a:r>
            <a:r>
              <a:rPr lang="en-US" altLang="zh-CN" sz="2800" b="1" dirty="0">
                <a:latin typeface="Arial Narrow" panose="020B0606020202030204" pitchFamily="34" charset="0"/>
                <a:ea typeface="新細明體" pitchFamily="18" charset="-120"/>
              </a:rPr>
              <a:t>246</a:t>
            </a:r>
            <a:r>
              <a:rPr lang="en-US" altLang="zh-TW" sz="2600" b="1" dirty="0">
                <a:ea typeface="新細明體" pitchFamily="18" charset="-120"/>
              </a:rPr>
              <a:t>  </a:t>
            </a:r>
            <a:r>
              <a:rPr lang="zh-CN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有福的安靜</a:t>
            </a:r>
            <a:br>
              <a:rPr lang="zh-TW" altLang="en-US" b="1" dirty="0">
                <a:latin typeface="Arial Narrow" pitchFamily="34" charset="0"/>
                <a:ea typeface="新細明體" pitchFamily="18" charset="-120"/>
              </a:rPr>
            </a:br>
            <a:r>
              <a:rPr lang="en-US" altLang="zh-CN" sz="2400" dirty="0">
                <a:latin typeface="Arial Narrow" pitchFamily="34" charset="0"/>
                <a:ea typeface="標楷體" pitchFamily="65" charset="-120"/>
              </a:rPr>
              <a:t>BLESSED QUIETNESS (</a:t>
            </a:r>
            <a:r>
              <a:rPr lang="zh-CN" altLang="en-US" sz="2400" dirty="0">
                <a:latin typeface="Arial Narrow" pitchFamily="34" charset="0"/>
                <a:ea typeface="標楷體" pitchFamily="65" charset="-120"/>
              </a:rPr>
              <a:t>1</a:t>
            </a:r>
            <a:r>
              <a:rPr lang="en-US" altLang="zh-CN" sz="2400" dirty="0">
                <a:latin typeface="Arial Narrow" pitchFamily="34" charset="0"/>
                <a:ea typeface="標楷體" pitchFamily="65" charset="-120"/>
              </a:rPr>
              <a:t>/5)</a:t>
            </a:r>
            <a:endParaRPr lang="zh-TW" altLang="en-US" sz="2400" dirty="0">
              <a:latin typeface="Arial Narrow" pitchFamily="34" charset="0"/>
              <a:ea typeface="標楷體" pitchFamily="65" charset="-12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32470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246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5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/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5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2/2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副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)</a:t>
            </a:r>
          </a:p>
          <a:p>
            <a:pPr algn="ctr" eaLnBrk="1" hangingPunct="1"/>
            <a:r>
              <a:rPr lang="zh-TW" altLang="en-US" dirty="0"/>
              <a:t>有福的安靜，聖潔的安靜，我心有了大把握；</a:t>
            </a:r>
          </a:p>
          <a:p>
            <a:pPr algn="ctr" eaLnBrk="1" hangingPunct="1"/>
            <a:r>
              <a:rPr lang="en-US" altLang="zh-TW" sz="2800" dirty="0"/>
              <a:t>Blessed quietness, holy quietness,</a:t>
            </a:r>
          </a:p>
          <a:p>
            <a:pPr algn="ctr" eaLnBrk="1" hangingPunct="1"/>
            <a:r>
              <a:rPr lang="en-US" altLang="zh-TW" sz="2800" dirty="0"/>
              <a:t>What assurance in my soul!</a:t>
            </a:r>
          </a:p>
          <a:p>
            <a:pPr algn="ctr" eaLnBrk="1" hangingPunct="1"/>
            <a:r>
              <a:rPr lang="zh-TW" altLang="en-US" dirty="0"/>
              <a:t>水正起波瀾，祂在說平安，我心不再有起落。</a:t>
            </a:r>
          </a:p>
          <a:p>
            <a:pPr algn="ctr" eaLnBrk="1" hangingPunct="1"/>
            <a:r>
              <a:rPr lang="en-US" altLang="zh-TW" sz="2800" dirty="0"/>
              <a:t>On the stormy sea, He speaks peace to me,</a:t>
            </a:r>
          </a:p>
          <a:p>
            <a:pPr algn="ctr" eaLnBrk="1" hangingPunct="1"/>
            <a:r>
              <a:rPr lang="en-US" altLang="zh-TW" sz="2800" dirty="0"/>
              <a:t>How the billows cease to roll!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32470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246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5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2/2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副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)</a:t>
            </a:r>
          </a:p>
          <a:p>
            <a:pPr algn="ctr" eaLnBrk="1" hangingPunct="1"/>
            <a:r>
              <a:rPr lang="zh-TW" altLang="en-US" dirty="0"/>
              <a:t>有福的安靜，聖潔的安靜，我心有了大把握；</a:t>
            </a:r>
          </a:p>
          <a:p>
            <a:pPr algn="ctr" eaLnBrk="1" hangingPunct="1"/>
            <a:r>
              <a:rPr lang="en-US" altLang="zh-TW" sz="2800" dirty="0"/>
              <a:t>Blessed quietness, holy quietness,</a:t>
            </a:r>
          </a:p>
          <a:p>
            <a:pPr algn="ctr" eaLnBrk="1" hangingPunct="1"/>
            <a:r>
              <a:rPr lang="en-US" altLang="zh-TW" sz="2800" dirty="0"/>
              <a:t>What assurance in my soul!</a:t>
            </a:r>
          </a:p>
          <a:p>
            <a:pPr algn="ctr" eaLnBrk="1" hangingPunct="1"/>
            <a:r>
              <a:rPr lang="zh-TW" altLang="en-US" dirty="0"/>
              <a:t>水正起波瀾，祂在說平安，我心不再有起落。</a:t>
            </a:r>
          </a:p>
          <a:p>
            <a:pPr algn="ctr" eaLnBrk="1" hangingPunct="1"/>
            <a:r>
              <a:rPr lang="en-US" altLang="zh-TW" sz="2800" dirty="0"/>
              <a:t>On the stormy sea, He speaks peace to me,</a:t>
            </a:r>
          </a:p>
          <a:p>
            <a:pPr algn="ctr" eaLnBrk="1" hangingPunct="1"/>
            <a:r>
              <a:rPr lang="en-US" altLang="zh-TW" sz="2800" dirty="0"/>
              <a:t>How the billows cease to roll!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32470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246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5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1/2)</a:t>
            </a:r>
          </a:p>
          <a:p>
            <a:pPr algn="ctr" eaLnBrk="1" hangingPunct="1"/>
            <a:r>
              <a:rPr lang="zh-TW" altLang="en-US" dirty="0"/>
              <a:t>生命豐盛，康健豐富，自從主賜保惠師；</a:t>
            </a:r>
          </a:p>
          <a:p>
            <a:pPr algn="ctr" eaLnBrk="1" hangingPunct="1"/>
            <a:r>
              <a:rPr lang="en-US" altLang="zh-TW" sz="2800" dirty="0"/>
              <a:t>Bringing life and hearth and gladness,</a:t>
            </a:r>
          </a:p>
          <a:p>
            <a:pPr algn="ctr" eaLnBrk="1" hangingPunct="1"/>
            <a:r>
              <a:rPr lang="en-US" altLang="zh-TW" sz="2800" dirty="0"/>
              <a:t>All around this </a:t>
            </a:r>
            <a:r>
              <a:rPr lang="en-US" altLang="zh-TW" sz="2800" dirty="0" err="1"/>
              <a:t>heav’nly</a:t>
            </a:r>
            <a:r>
              <a:rPr lang="en-US" altLang="zh-TW" sz="2800" dirty="0"/>
              <a:t> Guest,</a:t>
            </a:r>
          </a:p>
          <a:p>
            <a:pPr algn="ctr" eaLnBrk="1" hangingPunct="1"/>
            <a:r>
              <a:rPr lang="zh-TW" altLang="en-US" dirty="0"/>
              <a:t>趕走不信，消滅愁苦，使我疲倦得止息。</a:t>
            </a:r>
          </a:p>
          <a:p>
            <a:pPr algn="ctr" eaLnBrk="1" hangingPunct="1"/>
            <a:r>
              <a:rPr lang="en-US" altLang="zh-TW" sz="2800" dirty="0"/>
              <a:t>Banished unbelief and sadness,</a:t>
            </a:r>
          </a:p>
          <a:p>
            <a:pPr algn="ctr" eaLnBrk="1" hangingPunct="1"/>
            <a:r>
              <a:rPr lang="en-US" altLang="zh-TW" sz="2800" dirty="0"/>
              <a:t>Changed our weariness to rest.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32470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246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2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/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5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2/2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副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)</a:t>
            </a:r>
          </a:p>
          <a:p>
            <a:pPr algn="ctr" eaLnBrk="1" hangingPunct="1"/>
            <a:r>
              <a:rPr lang="zh-TW" altLang="en-US" dirty="0"/>
              <a:t>有福的安靜，聖潔的安靜，我心有了大把握；</a:t>
            </a:r>
          </a:p>
          <a:p>
            <a:pPr algn="ctr" eaLnBrk="1" hangingPunct="1"/>
            <a:r>
              <a:rPr lang="en-US" altLang="zh-TW" sz="2800" dirty="0"/>
              <a:t>Blessed quietness, holy quietness,</a:t>
            </a:r>
          </a:p>
          <a:p>
            <a:pPr algn="ctr" eaLnBrk="1" hangingPunct="1"/>
            <a:r>
              <a:rPr lang="en-US" altLang="zh-TW" sz="2800" dirty="0"/>
              <a:t>What assurance in my soul!</a:t>
            </a:r>
          </a:p>
          <a:p>
            <a:pPr algn="ctr" eaLnBrk="1" hangingPunct="1"/>
            <a:r>
              <a:rPr lang="zh-TW" altLang="en-US" dirty="0"/>
              <a:t>水正起波瀾，祂在說平安，我心不再有起落。</a:t>
            </a:r>
          </a:p>
          <a:p>
            <a:pPr algn="ctr" eaLnBrk="1" hangingPunct="1"/>
            <a:r>
              <a:rPr lang="en-US" altLang="zh-TW" sz="2800" dirty="0"/>
              <a:t>On the stormy sea, He speaks peace to me,</a:t>
            </a:r>
          </a:p>
          <a:p>
            <a:pPr algn="ctr" eaLnBrk="1" hangingPunct="1"/>
            <a:r>
              <a:rPr lang="en-US" altLang="zh-TW" sz="2800" dirty="0"/>
              <a:t>How the billows cease to roll!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0" y="226219"/>
            <a:ext cx="9144000" cy="32470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246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3/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5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1/2)</a:t>
            </a:r>
            <a:endParaRPr lang="zh-TW" altLang="en-US" sz="2400" dirty="0">
              <a:latin typeface="Arial" charset="0"/>
              <a:ea typeface="新細明體" pitchFamily="18" charset="-120"/>
            </a:endParaRPr>
          </a:p>
          <a:p>
            <a:pPr algn="ctr" eaLnBrk="1" hangingPunct="1"/>
            <a:r>
              <a:rPr lang="zh-TW" altLang="en-US" dirty="0"/>
              <a:t>有如甘霖從天而降，有如日光從天照；</a:t>
            </a:r>
          </a:p>
          <a:p>
            <a:pPr algn="ctr" eaLnBrk="1" hangingPunct="1"/>
            <a:r>
              <a:rPr lang="en-US" altLang="zh-TW" sz="2800" dirty="0"/>
              <a:t>Like the rain that falls from heaven,</a:t>
            </a:r>
          </a:p>
          <a:p>
            <a:pPr algn="ctr" eaLnBrk="1" hangingPunct="1"/>
            <a:r>
              <a:rPr lang="en-US" altLang="zh-TW" sz="2800" dirty="0"/>
              <a:t>Like the sunlight from the sky,</a:t>
            </a:r>
          </a:p>
          <a:p>
            <a:pPr algn="ctr" eaLnBrk="1" hangingPunct="1"/>
            <a:r>
              <a:rPr lang="zh-TW" altLang="en-US" dirty="0"/>
              <a:t>聖靈同樣顯出力量，使我滿受神恩膏。</a:t>
            </a:r>
          </a:p>
          <a:p>
            <a:pPr algn="ctr" eaLnBrk="1" hangingPunct="1"/>
            <a:r>
              <a:rPr lang="en-US" altLang="zh-TW" sz="2800" dirty="0"/>
              <a:t>So the Holy Ghost is given,</a:t>
            </a:r>
          </a:p>
          <a:p>
            <a:pPr algn="ctr" eaLnBrk="1" hangingPunct="1"/>
            <a:r>
              <a:rPr lang="en-US" altLang="zh-TW" sz="2800" dirty="0"/>
              <a:t>Coming on us from on high.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32470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246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3/5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2/2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副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)</a:t>
            </a:r>
          </a:p>
          <a:p>
            <a:pPr algn="ctr" eaLnBrk="1" hangingPunct="1"/>
            <a:r>
              <a:rPr lang="zh-TW" altLang="en-US" dirty="0"/>
              <a:t>有福的安靜，聖潔的安靜，我心有了大把握；</a:t>
            </a:r>
          </a:p>
          <a:p>
            <a:pPr algn="ctr" eaLnBrk="1" hangingPunct="1"/>
            <a:r>
              <a:rPr lang="en-US" altLang="zh-TW" sz="2800" dirty="0"/>
              <a:t>Blessed quietness, holy quietness,</a:t>
            </a:r>
          </a:p>
          <a:p>
            <a:pPr algn="ctr" eaLnBrk="1" hangingPunct="1"/>
            <a:r>
              <a:rPr lang="en-US" altLang="zh-TW" sz="2800" dirty="0"/>
              <a:t>What assurance in my soul!</a:t>
            </a:r>
          </a:p>
          <a:p>
            <a:pPr algn="ctr" eaLnBrk="1" hangingPunct="1"/>
            <a:r>
              <a:rPr lang="zh-TW" altLang="en-US" dirty="0"/>
              <a:t>水正起波瀾，祂在說平安，我心不再有起落。</a:t>
            </a:r>
          </a:p>
          <a:p>
            <a:pPr algn="ctr" eaLnBrk="1" hangingPunct="1"/>
            <a:r>
              <a:rPr lang="en-US" altLang="zh-TW" sz="2800" dirty="0"/>
              <a:t>On the stormy sea, He speaks peace to me,</a:t>
            </a:r>
          </a:p>
          <a:p>
            <a:pPr algn="ctr" eaLnBrk="1" hangingPunct="1"/>
            <a:r>
              <a:rPr lang="en-US" altLang="zh-TW" sz="2800" dirty="0"/>
              <a:t>How the billows cease to roll!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ChangeArrowheads="1"/>
          </p:cNvSpPr>
          <p:nvPr/>
        </p:nvSpPr>
        <p:spPr bwMode="auto">
          <a:xfrm>
            <a:off x="0" y="226219"/>
            <a:ext cx="9144000" cy="32316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246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4/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5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1/2)</a:t>
            </a:r>
            <a:endParaRPr lang="zh-TW" altLang="en-US" sz="2400" dirty="0"/>
          </a:p>
          <a:p>
            <a:pPr algn="ctr" eaLnBrk="1" hangingPunct="1"/>
            <a:r>
              <a:rPr lang="zh-TW" altLang="en-US" dirty="0"/>
              <a:t>現今果園已滿果實，就是內住的公義；</a:t>
            </a:r>
          </a:p>
          <a:p>
            <a:pPr algn="ctr" eaLnBrk="1" hangingPunct="1"/>
            <a:r>
              <a:rPr lang="en-US" altLang="zh-TW" sz="2800" dirty="0"/>
              <a:t>See, a fruitful field is growing,</a:t>
            </a:r>
          </a:p>
          <a:p>
            <a:pPr algn="ctr" eaLnBrk="1" hangingPunct="1"/>
            <a:r>
              <a:rPr lang="en-US" altLang="zh-TW" sz="2800" dirty="0"/>
              <a:t>Blessed fruit of righteousness;</a:t>
            </a:r>
          </a:p>
          <a:p>
            <a:pPr algn="ctr" eaLnBrk="1" hangingPunct="1"/>
            <a:r>
              <a:rPr lang="zh-TW" altLang="en-US" dirty="0"/>
              <a:t>生命水流湧流不滯，在那荒涼孤單地。</a:t>
            </a:r>
          </a:p>
          <a:p>
            <a:pPr algn="ctr" eaLnBrk="1" hangingPunct="1"/>
            <a:r>
              <a:rPr lang="en-US" altLang="zh-TW" sz="2800" dirty="0"/>
              <a:t>And the streams of life are flowing</a:t>
            </a:r>
            <a:r>
              <a:rPr lang="en-US" altLang="zh-TW" dirty="0"/>
              <a:t> </a:t>
            </a:r>
          </a:p>
          <a:p>
            <a:pPr algn="ctr" eaLnBrk="1" hangingPunct="1"/>
            <a:r>
              <a:rPr lang="en-US" altLang="zh-TW" sz="2800" dirty="0"/>
              <a:t>In the lonely wilderness.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32470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246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4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/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5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2/2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副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)</a:t>
            </a:r>
          </a:p>
          <a:p>
            <a:pPr algn="ctr" eaLnBrk="1" hangingPunct="1"/>
            <a:r>
              <a:rPr lang="zh-TW" altLang="en-US" dirty="0"/>
              <a:t>有福的安靜，聖潔的安靜，我心有了大把握；</a:t>
            </a:r>
          </a:p>
          <a:p>
            <a:pPr algn="ctr" eaLnBrk="1" hangingPunct="1"/>
            <a:r>
              <a:rPr lang="en-US" altLang="zh-TW" sz="2800" dirty="0"/>
              <a:t>Blessed quietness, holy quietness,</a:t>
            </a:r>
          </a:p>
          <a:p>
            <a:pPr algn="ctr" eaLnBrk="1" hangingPunct="1"/>
            <a:r>
              <a:rPr lang="en-US" altLang="zh-TW" sz="2800" dirty="0"/>
              <a:t>What assurance in my soul!</a:t>
            </a:r>
          </a:p>
          <a:p>
            <a:pPr algn="ctr" eaLnBrk="1" hangingPunct="1"/>
            <a:r>
              <a:rPr lang="zh-TW" altLang="en-US" dirty="0"/>
              <a:t>水正起波瀾，祂在說平安，我心不再有起落。</a:t>
            </a:r>
          </a:p>
          <a:p>
            <a:pPr algn="ctr" eaLnBrk="1" hangingPunct="1"/>
            <a:r>
              <a:rPr lang="en-US" altLang="zh-TW" sz="2800" dirty="0"/>
              <a:t>On the stormy sea, He speaks peace to me,</a:t>
            </a:r>
          </a:p>
          <a:p>
            <a:pPr algn="ctr" eaLnBrk="1" hangingPunct="1"/>
            <a:r>
              <a:rPr lang="en-US" altLang="zh-TW" sz="2800" dirty="0"/>
              <a:t>How the billows cease to roll!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ChangeArrowheads="1"/>
          </p:cNvSpPr>
          <p:nvPr/>
        </p:nvSpPr>
        <p:spPr bwMode="auto">
          <a:xfrm>
            <a:off x="0" y="226219"/>
            <a:ext cx="9144000" cy="32470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246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5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/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5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1/2)</a:t>
            </a:r>
            <a:endParaRPr lang="zh-TW" altLang="en-US" sz="2400" dirty="0"/>
          </a:p>
          <a:p>
            <a:pPr algn="ctr" eaLnBrk="1" hangingPunct="1"/>
            <a:r>
              <a:rPr lang="zh-TW" altLang="en-US" dirty="0"/>
              <a:t>這是何等奇妙救恩，我能時常見主面！</a:t>
            </a:r>
          </a:p>
          <a:p>
            <a:pPr algn="ctr" eaLnBrk="1" hangingPunct="1"/>
            <a:r>
              <a:rPr lang="en-US" altLang="zh-TW" sz="2800" dirty="0"/>
              <a:t>What a wonderful salvation,</a:t>
            </a:r>
          </a:p>
          <a:p>
            <a:pPr algn="ctr" eaLnBrk="1" hangingPunct="1"/>
            <a:r>
              <a:rPr lang="en-US" altLang="zh-TW" sz="2800" dirty="0"/>
              <a:t>Where we always see His face!</a:t>
            </a:r>
          </a:p>
          <a:p>
            <a:pPr algn="ctr" eaLnBrk="1" hangingPunct="1"/>
            <a:r>
              <a:rPr lang="zh-TW" altLang="en-US" dirty="0"/>
              <a:t>這是何等奇妙居所，何等安靜安息天！</a:t>
            </a:r>
          </a:p>
          <a:p>
            <a:pPr algn="ctr" eaLnBrk="1" hangingPunct="1"/>
            <a:r>
              <a:rPr lang="en-US" altLang="zh-TW" sz="2800" dirty="0"/>
              <a:t>What a perfect habitation,</a:t>
            </a:r>
          </a:p>
          <a:p>
            <a:pPr algn="ctr" eaLnBrk="1" hangingPunct="1"/>
            <a:r>
              <a:rPr lang="en-US" altLang="zh-TW" sz="2800" dirty="0"/>
              <a:t>What a quiet resting place!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cccta_hymn</Template>
  <TotalTime>521</TotalTime>
  <Words>654</Words>
  <Application>Microsoft Office PowerPoint</Application>
  <PresentationFormat>On-screen Show (16:9)</PresentationFormat>
  <Paragraphs>80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9" baseType="lpstr">
      <vt:lpstr>宋体</vt:lpstr>
      <vt:lpstr>Microsoft JhengHei</vt:lpstr>
      <vt:lpstr>新細明體</vt:lpstr>
      <vt:lpstr>標楷體</vt:lpstr>
      <vt:lpstr>Arial</vt:lpstr>
      <vt:lpstr>Arial Narrow</vt:lpstr>
      <vt:lpstr>Times New Roman</vt:lpstr>
      <vt:lpstr>Wingdings</vt:lpstr>
      <vt:lpstr>cccta_hymn</vt:lpstr>
      <vt:lpstr>H246  有福的安靜 BLESSED QUIETNESS (1/5)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>Timothy Liang</Manager>
  <Company>Testimony of Christ Mission</Company>
  <LinksUpToDate>false</LinksUpToDate>
  <SharedDoc>false</SharedDoc>
  <HyperlinkBase>www.ToChrist.org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H637 我不過是祢運河 Channels Only</dc:title>
  <dc:subject>Hymnary 聖徒詩歌</dc:subject>
  <dc:creator>Mary E. Maxwell</dc:creator>
  <cp:lastModifiedBy>Timothy Liang</cp:lastModifiedBy>
  <cp:revision>57</cp:revision>
  <dcterms:created xsi:type="dcterms:W3CDTF">2001-04-19T19:07:54Z</dcterms:created>
  <dcterms:modified xsi:type="dcterms:W3CDTF">2017-08-05T13:42:20Z</dcterms:modified>
</cp:coreProperties>
</file>